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06/12/2021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9519" y="2430010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63942" y="2276872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564904"/>
            <a:ext cx="319893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297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44552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492896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3260" y="2407698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4885" y="254595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47359" y="242088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7" y="2510033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9792" y="2492896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84440" y="2463727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5354" y="2403751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6596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11760" y="2420888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1213" y="2317897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6 x 6 = 36	  2) 7 x 10 = 70	  3) 8 x 11 = 88</a:t>
            </a:r>
          </a:p>
          <a:p>
            <a:pPr marL="0" indent="0">
              <a:buNone/>
            </a:pPr>
            <a:r>
              <a:rPr lang="en-GB" sz="2800" dirty="0" smtClean="0"/>
              <a:t>  4)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  	  5) 12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96</a:t>
            </a:r>
            <a:r>
              <a:rPr lang="en-GB" sz="2800" dirty="0"/>
              <a:t>	</a:t>
            </a:r>
            <a:r>
              <a:rPr lang="en-GB" sz="2800" dirty="0" smtClean="0"/>
              <a:t>  6)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</a:p>
          <a:p>
            <a:pPr marL="0" indent="0">
              <a:buNone/>
            </a:pPr>
            <a:r>
              <a:rPr lang="en-GB" sz="2800" dirty="0" smtClean="0"/>
              <a:t>  7)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  8) 12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60</a:t>
            </a:r>
            <a:r>
              <a:rPr lang="en-GB" sz="2800" dirty="0"/>
              <a:t>	</a:t>
            </a:r>
            <a:r>
              <a:rPr lang="en-GB" sz="2800" dirty="0" smtClean="0"/>
              <a:t>  9) 11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33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2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10</a:t>
            </a:r>
            <a:r>
              <a:rPr lang="en-GB" sz="2800" dirty="0"/>
              <a:t>	</a:t>
            </a:r>
            <a:r>
              <a:rPr lang="en-GB" sz="2800" dirty="0" smtClean="0"/>
              <a:t>11) 6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r>
              <a:rPr lang="en-GB" sz="2800" dirty="0"/>
              <a:t>	</a:t>
            </a:r>
            <a:r>
              <a:rPr lang="en-GB" sz="2800" dirty="0" smtClean="0"/>
              <a:t>12) 7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49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8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14) 9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36	15) 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6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17) 4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28</a:t>
            </a:r>
            <a:r>
              <a:rPr lang="en-GB" sz="2800" dirty="0"/>
              <a:t>	</a:t>
            </a:r>
            <a:r>
              <a:rPr lang="en-GB" sz="2800" dirty="0" smtClean="0"/>
              <a:t>18) 9 </a:t>
            </a:r>
            <a:r>
              <a:rPr lang="en-GB" sz="2800" dirty="0"/>
              <a:t>x 5</a:t>
            </a:r>
            <a:r>
              <a:rPr lang="en-GB" sz="2800" dirty="0" smtClean="0"/>
              <a:t> </a:t>
            </a:r>
            <a:r>
              <a:rPr lang="en-GB" sz="2800" dirty="0"/>
              <a:t>= </a:t>
            </a:r>
            <a:r>
              <a:rPr lang="en-GB" sz="2800" dirty="0" smtClean="0"/>
              <a:t>45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8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20)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21) 3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12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3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18</a:t>
            </a:r>
            <a:r>
              <a:rPr lang="en-GB" sz="2800" dirty="0"/>
              <a:t>	</a:t>
            </a:r>
            <a:r>
              <a:rPr lang="en-GB" sz="2800" dirty="0" smtClean="0"/>
              <a:t>23) 5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r>
              <a:rPr lang="en-GB" sz="2800" dirty="0"/>
              <a:t>	</a:t>
            </a:r>
            <a:r>
              <a:rPr lang="en-GB" sz="2800" dirty="0" smtClean="0"/>
              <a:t>24) 10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110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/>
              <a:t>= </a:t>
            </a:r>
            <a:r>
              <a:rPr lang="en-GB" sz="2800" smtClean="0"/>
              <a:t>63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4544" y="2488831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564904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92896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4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564904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1" y="2492896"/>
            <a:ext cx="319104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0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6 x 6</vt:lpstr>
      <vt:lpstr>7 x 10</vt:lpstr>
      <vt:lpstr>8 x 11</vt:lpstr>
      <vt:lpstr>9 x 9</vt:lpstr>
      <vt:lpstr>12 x 8</vt:lpstr>
      <vt:lpstr>8 x 5</vt:lpstr>
      <vt:lpstr>7 x 8</vt:lpstr>
      <vt:lpstr>12 x 5</vt:lpstr>
      <vt:lpstr>11 x 3</vt:lpstr>
      <vt:lpstr>2 x 5</vt:lpstr>
      <vt:lpstr>6 x 2</vt:lpstr>
      <vt:lpstr>7 x 7</vt:lpstr>
      <vt:lpstr>8 x 9</vt:lpstr>
      <vt:lpstr>9 x 4</vt:lpstr>
      <vt:lpstr>6 x 12</vt:lpstr>
      <vt:lpstr>6 x 9</vt:lpstr>
      <vt:lpstr>4 x 7</vt:lpstr>
      <vt:lpstr>9 x 5</vt:lpstr>
      <vt:lpstr>8 x 3</vt:lpstr>
      <vt:lpstr>12 x 12</vt:lpstr>
      <vt:lpstr>3 x 4</vt:lpstr>
      <vt:lpstr>3 x 6</vt:lpstr>
      <vt:lpstr>5 x 8</vt:lpstr>
      <vt:lpstr>10 x 11</vt:lpstr>
      <vt:lpstr>7 x 9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36</cp:revision>
  <dcterms:created xsi:type="dcterms:W3CDTF">2019-08-08T10:53:32Z</dcterms:created>
  <dcterms:modified xsi:type="dcterms:W3CDTF">2021-12-06T05:24:40Z</dcterms:modified>
</cp:coreProperties>
</file>